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5051A7A-387F-945F-5588-856052DBDC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194101F-A639-4E3C-3317-F74CDDB7C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77BF34-D2FF-0488-15EA-3BDA4930F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589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C00EA-0DD2-6996-FDBD-0F8FEEE8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E40AFB-6A77-E8DA-793F-B33D11A9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62F6EA-DAB0-84E4-2902-204FE00A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C37013-F6B0-4585-135D-C09DEE89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609C37-509F-2558-1692-5F32E695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79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25AA33-A774-A2DE-C0CF-56715BA3F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EAE610-B0EA-6D5D-9D98-E19C401B0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4D018-92FE-CC02-7FC6-E7B966CC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16946-B952-D49B-7712-C93FE371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52299-FBA8-648D-2D73-DB1662C6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0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00F52-4C2F-54D6-C90B-BD137FD5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6C24A6-0DA7-DDDE-08E1-11C88DE1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7BEA9C-C917-9462-E631-CC19622F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0844AD-64B5-4B3F-4E86-B105BC59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411E72-9986-8D1E-78BF-49B46348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20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9E9E3E-D4A1-A6B4-C933-F1707CAB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B8CEC3-43E5-13C8-B0D4-D23E35D8E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9F5055-D7CA-CE84-055C-5F9F0D73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1FB1FA-3DE9-03BF-B513-2811BAE5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261DE9-6D5D-1336-C550-C4D55DC1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3EA01-D5B1-E1A6-BD59-50C4AA50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C823E-9A47-DBBC-8D1D-25D1A541E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14495D-9E65-D812-FCF2-18B0EC105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6A46DE-C60B-7C6B-2323-6A6CBF12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EBB7C4-5939-5A63-8468-387EA629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E2FF78-3501-C2B1-E390-E7A473EB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89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D6528-E8A0-81E6-1DC8-29799F87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ED5023-7D7F-D168-2E38-ECE0D2B5E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08995F-B25F-6AF9-A5B5-BEC2CD820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80502C-EC60-80B7-582E-348282162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CD0022-3681-8DB3-5DC6-52E092907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DD7515-DD23-6FC2-539A-00BCD6B0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C9238B-5479-D2B3-ABDD-76D145B7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9AD789B-3E0E-97BB-80A2-F02656A2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60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AABA0-B26E-B232-E18E-57500EFD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0674D2-3C33-50AF-3F27-AC450FA4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34D074-B921-4DD1-7561-3DB9F741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B05DBF-4F21-0560-08C6-84B5BBC1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1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358573-EC74-4780-8295-0C6A3108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366D53-3B8B-B9EA-3C3E-AAD65B8D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11DDC-010F-EC00-76F5-B2BD7CBC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3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98BC7-88A5-BBC1-DBE4-FA04AD26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CF8BDC-F2A6-0E7C-5653-B8DA6544C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58982D-9BD5-E5C1-2F8E-7A6AAC794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24383B-DDEB-5C9E-B059-4C196FE7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20564B-4CDE-905D-2C41-45BC8541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747BB4-B351-FB8F-66D5-A1C4B46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7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D6E022-D3A1-C5AE-9056-6687FF1C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ABBA61-64E1-FFA0-A379-B0328BDC3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602880-533B-F846-135A-0B3182AD1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0E804-6021-3142-6C30-A7A4C8DF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465981-E9B8-A393-0BC9-29771EF6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7FFE0F-7DFF-BC43-7F8F-8B97B5ED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8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26C438B-C440-B423-AA8B-40CA82FC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BEDF54-C1F0-1DBB-170F-1CC9E86B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6B4EA6-178A-BA12-8455-BA6F26BAF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B726-01B2-4B61-9447-F3698FE31249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432B1F-7D35-5A16-6D9C-64BC6080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0E082-21E4-269C-FBBF-3E36001D8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A6EB-4382-4414-92BB-3A9BD07F7A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258C4-D4DD-1A68-3F09-3B72C6A3F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3451"/>
            <a:ext cx="9144000" cy="1547355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报告题目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61366A-51AC-0C2F-EE10-6001518CD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8792"/>
            <a:ext cx="9144000" cy="1281458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359A3A-7C63-5CFB-4D3C-D13F78CD2047}"/>
              </a:ext>
            </a:extLst>
          </p:cNvPr>
          <p:cNvSpPr txBox="1"/>
          <p:nvPr/>
        </p:nvSpPr>
        <p:spPr>
          <a:xfrm>
            <a:off x="1118455" y="1558479"/>
            <a:ext cx="10324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第三届面向2050的空天创新技术青年科学家论坛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31C489-5D7D-2FCB-F020-055CE7BDF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9647"/>
            <a:ext cx="2895600" cy="7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D73483-CB59-EE7A-7F23-C654ED0F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961743-675D-E8B3-A378-3BD39E6DA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D036DD-89B8-7B62-94A3-41EE165B8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F3A108-3963-C1FF-CC67-E42C9FEEE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230188"/>
            <a:ext cx="2895600" cy="7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9708DCF-CD84-13AA-F415-4FDD450C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06525"/>
            <a:ext cx="2514600" cy="6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报告题目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ying wang</dc:creator>
  <cp:lastModifiedBy>ying wang</cp:lastModifiedBy>
  <cp:revision>2</cp:revision>
  <dcterms:created xsi:type="dcterms:W3CDTF">2025-07-04T08:32:18Z</dcterms:created>
  <dcterms:modified xsi:type="dcterms:W3CDTF">2025-07-05T05:32:41Z</dcterms:modified>
</cp:coreProperties>
</file>